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75"/>
  </p:notesMasterIdLst>
  <p:sldIdLst>
    <p:sldId id="285" r:id="rId2"/>
    <p:sldId id="257" r:id="rId3"/>
    <p:sldId id="286" r:id="rId4"/>
    <p:sldId id="287" r:id="rId5"/>
    <p:sldId id="258" r:id="rId6"/>
    <p:sldId id="293" r:id="rId7"/>
    <p:sldId id="291" r:id="rId8"/>
    <p:sldId id="303" r:id="rId9"/>
    <p:sldId id="292" r:id="rId10"/>
    <p:sldId id="295" r:id="rId11"/>
    <p:sldId id="296" r:id="rId12"/>
    <p:sldId id="297" r:id="rId13"/>
    <p:sldId id="298" r:id="rId14"/>
    <p:sldId id="299" r:id="rId15"/>
    <p:sldId id="368" r:id="rId16"/>
    <p:sldId id="304" r:id="rId17"/>
    <p:sldId id="311" r:id="rId18"/>
    <p:sldId id="40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69" r:id="rId31"/>
    <p:sldId id="323" r:id="rId32"/>
    <p:sldId id="370" r:id="rId33"/>
    <p:sldId id="326" r:id="rId34"/>
    <p:sldId id="328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7" r:id="rId51"/>
    <p:sldId id="346" r:id="rId52"/>
    <p:sldId id="353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48" r:id="rId61"/>
    <p:sldId id="349" r:id="rId62"/>
    <p:sldId id="350" r:id="rId63"/>
    <p:sldId id="351" r:id="rId64"/>
    <p:sldId id="352" r:id="rId65"/>
    <p:sldId id="398" r:id="rId66"/>
    <p:sldId id="400" r:id="rId67"/>
    <p:sldId id="399" r:id="rId68"/>
    <p:sldId id="384" r:id="rId69"/>
    <p:sldId id="385" r:id="rId70"/>
    <p:sldId id="386" r:id="rId71"/>
    <p:sldId id="387" r:id="rId72"/>
    <p:sldId id="388" r:id="rId73"/>
    <p:sldId id="389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1"/>
    <p:restoredTop sz="80682"/>
  </p:normalViewPr>
  <p:slideViewPr>
    <p:cSldViewPr snapToGrid="0" snapToObjects="1">
      <p:cViewPr varScale="1">
        <p:scale>
          <a:sx n="103" d="100"/>
          <a:sy n="103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7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6759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500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577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Compensation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7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3B680-A6CC-6C48-899F-3331F99A33AA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"/>
          <a:stretch/>
        </p:blipFill>
        <p:spPr>
          <a:xfrm>
            <a:off x="1165475" y="1720505"/>
            <a:ext cx="770708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Protean &amp; 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8052B5E8-CE48-3B4B-BF50-10D635B9083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A3C5E60-C90A-254F-90CC-027F089C34DD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8B162861-FBA3-924F-8BAC-6FC6DAFB1B24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53160372-2A82-1347-8888-69AE4C3E9C2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F845C73E-ABF1-6D4A-9E3E-2ED6787CE91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81960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87" y="1826525"/>
            <a:ext cx="1962421" cy="30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974949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4415118D-4491-944E-9733-9EB755D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0000" l="10000" r="90000">
                        <a14:foregroundMark x1="27750" y1="10000" x2="27750" y2="10000"/>
                        <a14:foregroundMark x1="27000" y1="4375" x2="27000" y2="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02" y="1982491"/>
            <a:ext cx="3518129" cy="2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4A72EB-48AC-9144-A310-69C88688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/>
          <a:stretch/>
        </p:blipFill>
        <p:spPr>
          <a:xfrm>
            <a:off x="2568822" y="1920031"/>
            <a:ext cx="400635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Caveat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42C28E-52E6-5B4E-8052-974382FD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A64E6DF3-E47C-6A46-846F-30349E7BD2F9}"/>
              </a:ext>
            </a:extLst>
          </p:cNvPr>
          <p:cNvSpPr txBox="1">
            <a:spLocks/>
          </p:cNvSpPr>
          <p:nvPr/>
        </p:nvSpPr>
        <p:spPr>
          <a:xfrm>
            <a:off x="2532440" y="291465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000" dirty="0" err="1"/>
              <a:t>dishopch@msu.edu</a:t>
            </a:r>
            <a:endParaRPr lang="en-US" sz="6000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29FB5C1-202D-3B48-AAFC-64BA16AF2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098" y="226803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5191</TotalTime>
  <Words>1142</Words>
  <Application>Microsoft Macintosh PowerPoint</Application>
  <PresentationFormat>On-screen Show (16:9)</PresentationFormat>
  <Paragraphs>472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Optima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73</cp:revision>
  <dcterms:modified xsi:type="dcterms:W3CDTF">2020-10-16T03:35:47Z</dcterms:modified>
</cp:coreProperties>
</file>